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6" r:id="rId12"/>
    <p:sldId id="265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75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52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98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57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49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90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01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00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29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65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30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625C-BE8A-46F1-91E3-5F032E550CD4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F8E3-1AA4-4EB0-BDD3-1C01B2679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50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" y="747713"/>
            <a:ext cx="78295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16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9" y="260648"/>
            <a:ext cx="9122593" cy="64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836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89" y="260648"/>
            <a:ext cx="9122593" cy="64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188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9122593" cy="64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830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89" y="188640"/>
            <a:ext cx="9194601" cy="64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2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632"/>
            <a:ext cx="9194601" cy="64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0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9122593" cy="64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3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6024"/>
            <a:ext cx="913228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624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9176361" cy="64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875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52633"/>
            <a:ext cx="9108504" cy="643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660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89" y="150864"/>
            <a:ext cx="9122593" cy="64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176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9122593" cy="64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936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1988"/>
            <a:ext cx="9194601" cy="64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24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50585" cy="639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24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89" y="260648"/>
            <a:ext cx="9122593" cy="64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9140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3</cp:revision>
  <dcterms:created xsi:type="dcterms:W3CDTF">2019-11-12T09:05:47Z</dcterms:created>
  <dcterms:modified xsi:type="dcterms:W3CDTF">2019-11-12T10:09:44Z</dcterms:modified>
</cp:coreProperties>
</file>